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645275" cy="99250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DC90-6D48-4FAA-9DD8-4C0B17546EF9}" type="datetimeFigureOut">
              <a:rPr lang="fr-FR" smtClean="0"/>
              <a:pPr/>
              <a:t>02/09/2020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DEA5-656F-4DC4-89ED-0D78C030DB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DC90-6D48-4FAA-9DD8-4C0B17546EF9}" type="datetimeFigureOut">
              <a:rPr lang="fr-FR" smtClean="0"/>
              <a:pPr/>
              <a:t>02/09/2020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DEA5-656F-4DC4-89ED-0D78C030DB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DC90-6D48-4FAA-9DD8-4C0B17546EF9}" type="datetimeFigureOut">
              <a:rPr lang="fr-FR" smtClean="0"/>
              <a:pPr/>
              <a:t>02/09/2020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DEA5-656F-4DC4-89ED-0D78C030DB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DC90-6D48-4FAA-9DD8-4C0B17546EF9}" type="datetimeFigureOut">
              <a:rPr lang="fr-FR" smtClean="0"/>
              <a:pPr/>
              <a:t>02/09/2020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DEA5-656F-4DC4-89ED-0D78C030DB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DC90-6D48-4FAA-9DD8-4C0B17546EF9}" type="datetimeFigureOut">
              <a:rPr lang="fr-FR" smtClean="0"/>
              <a:pPr/>
              <a:t>02/09/2020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DEA5-656F-4DC4-89ED-0D78C030DB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DC90-6D48-4FAA-9DD8-4C0B17546EF9}" type="datetimeFigureOut">
              <a:rPr lang="fr-FR" smtClean="0"/>
              <a:pPr/>
              <a:t>02/09/2020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DEA5-656F-4DC4-89ED-0D78C030DB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DC90-6D48-4FAA-9DD8-4C0B17546EF9}" type="datetimeFigureOut">
              <a:rPr lang="fr-FR" smtClean="0"/>
              <a:pPr/>
              <a:t>02/09/2020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DEA5-656F-4DC4-89ED-0D78C030DB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DC90-6D48-4FAA-9DD8-4C0B17546EF9}" type="datetimeFigureOut">
              <a:rPr lang="fr-FR" smtClean="0"/>
              <a:pPr/>
              <a:t>02/09/2020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DEA5-656F-4DC4-89ED-0D78C030DB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DC90-6D48-4FAA-9DD8-4C0B17546EF9}" type="datetimeFigureOut">
              <a:rPr lang="fr-FR" smtClean="0"/>
              <a:pPr/>
              <a:t>02/09/2020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DEA5-656F-4DC4-89ED-0D78C030DB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DC90-6D48-4FAA-9DD8-4C0B17546EF9}" type="datetimeFigureOut">
              <a:rPr lang="fr-FR" smtClean="0"/>
              <a:pPr/>
              <a:t>02/09/2020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DEA5-656F-4DC4-89ED-0D78C030DB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DC90-6D48-4FAA-9DD8-4C0B17546EF9}" type="datetimeFigureOut">
              <a:rPr lang="fr-FR" smtClean="0"/>
              <a:pPr/>
              <a:t>02/09/2020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DEA5-656F-4DC4-89ED-0D78C030DB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8DC90-6D48-4FAA-9DD8-4C0B17546EF9}" type="datetimeFigureOut">
              <a:rPr lang="fr-FR" smtClean="0"/>
              <a:pPr/>
              <a:t>02/09/2020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DDEA5-656F-4DC4-89ED-0D78C030DB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5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70663">
            <a:off x="7852658" y="4975930"/>
            <a:ext cx="1436909" cy="1444718"/>
          </a:xfrm>
          <a:prstGeom prst="rect">
            <a:avLst/>
          </a:prstGeom>
          <a:noFill/>
        </p:spPr>
      </p:pic>
      <p:pic>
        <p:nvPicPr>
          <p:cNvPr id="42" name="Picture 5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89915">
            <a:off x="6140513" y="172645"/>
            <a:ext cx="1302757" cy="1309837"/>
          </a:xfrm>
          <a:prstGeom prst="rect">
            <a:avLst/>
          </a:prstGeom>
          <a:noFill/>
        </p:spPr>
      </p:pic>
      <p:pic>
        <p:nvPicPr>
          <p:cNvPr id="57" name="Picture 5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46371">
            <a:off x="7521447" y="531945"/>
            <a:ext cx="1504529" cy="1512704"/>
          </a:xfrm>
          <a:prstGeom prst="rect">
            <a:avLst/>
          </a:prstGeom>
          <a:noFill/>
        </p:spPr>
      </p:pic>
      <p:pic>
        <p:nvPicPr>
          <p:cNvPr id="41" name="Picture 5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46371">
            <a:off x="7546021" y="2039861"/>
            <a:ext cx="1472583" cy="1480585"/>
          </a:xfrm>
          <a:prstGeom prst="rect">
            <a:avLst/>
          </a:prstGeom>
          <a:noFill/>
        </p:spPr>
      </p:pic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844824"/>
            <a:ext cx="3552395" cy="2664296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 rot="252440">
            <a:off x="3574633" y="2208678"/>
            <a:ext cx="2080523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votre agenda 2020</a:t>
            </a:r>
            <a:endParaRPr lang="fr-FR" b="1" dirty="0">
              <a:solidFill>
                <a:schemeClr val="bg1"/>
              </a:solidFill>
            </a:endParaRPr>
          </a:p>
        </p:txBody>
      </p:sp>
      <p:pic>
        <p:nvPicPr>
          <p:cNvPr id="1027" name="Picture 3" descr="Tete Lettre 2014 copie"/>
          <p:cNvPicPr>
            <a:picLocks noChangeAspect="1" noChangeArrowheads="1"/>
          </p:cNvPicPr>
          <p:nvPr/>
        </p:nvPicPr>
        <p:blipFill>
          <a:blip r:embed="rId4" cstate="print"/>
          <a:srcRect r="19107"/>
          <a:stretch>
            <a:fillRect/>
          </a:stretch>
        </p:blipFill>
        <p:spPr bwMode="auto">
          <a:xfrm>
            <a:off x="0" y="0"/>
            <a:ext cx="52959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548680"/>
            <a:ext cx="1432376" cy="1440160"/>
          </a:xfrm>
          <a:prstGeom prst="rect">
            <a:avLst/>
          </a:prstGeom>
          <a:noFill/>
        </p:spPr>
      </p:pic>
      <p:pic>
        <p:nvPicPr>
          <p:cNvPr id="8" name="Picture 5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07252">
            <a:off x="74923" y="3503466"/>
            <a:ext cx="1340026" cy="1347308"/>
          </a:xfrm>
          <a:prstGeom prst="rect">
            <a:avLst/>
          </a:prstGeom>
          <a:noFill/>
        </p:spPr>
      </p:pic>
      <p:pic>
        <p:nvPicPr>
          <p:cNvPr id="9" name="Picture 5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96493">
            <a:off x="159065" y="5281134"/>
            <a:ext cx="1411250" cy="1418920"/>
          </a:xfrm>
          <a:prstGeom prst="rect">
            <a:avLst/>
          </a:prstGeom>
          <a:noFill/>
        </p:spPr>
      </p:pic>
      <p:pic>
        <p:nvPicPr>
          <p:cNvPr id="10" name="Picture 5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11581">
            <a:off x="1543555" y="5174682"/>
            <a:ext cx="1562704" cy="1571197"/>
          </a:xfrm>
          <a:prstGeom prst="rect">
            <a:avLst/>
          </a:prstGeom>
          <a:noFill/>
        </p:spPr>
      </p:pic>
      <p:pic>
        <p:nvPicPr>
          <p:cNvPr id="12" name="Picture 5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19962">
            <a:off x="7606586" y="3602106"/>
            <a:ext cx="1444087" cy="1348203"/>
          </a:xfrm>
          <a:prstGeom prst="rect">
            <a:avLst/>
          </a:prstGeom>
          <a:noFill/>
        </p:spPr>
      </p:pic>
      <p:sp>
        <p:nvSpPr>
          <p:cNvPr id="23" name="ZoneTexte 22"/>
          <p:cNvSpPr txBox="1"/>
          <p:nvPr/>
        </p:nvSpPr>
        <p:spPr>
          <a:xfrm rot="21108384">
            <a:off x="6167373" y="465651"/>
            <a:ext cx="136815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solidFill>
                  <a:srgbClr val="FF0000"/>
                </a:solidFill>
              </a:rPr>
              <a:t>3 Février</a:t>
            </a:r>
          </a:p>
          <a:p>
            <a:r>
              <a:rPr lang="fr-FR" sz="1100" dirty="0" smtClean="0"/>
              <a:t>Repas de solidarité</a:t>
            </a:r>
          </a:p>
          <a:p>
            <a:r>
              <a:rPr lang="fr-FR" sz="1100" dirty="0" smtClean="0"/>
              <a:t>Au bénéfice de la BA34 au lycée Georges  Frèche</a:t>
            </a:r>
            <a:endParaRPr lang="fr-FR" sz="1100" dirty="0"/>
          </a:p>
        </p:txBody>
      </p:sp>
      <p:sp>
        <p:nvSpPr>
          <p:cNvPr id="24" name="ZoneTexte 23"/>
          <p:cNvSpPr txBox="1"/>
          <p:nvPr/>
        </p:nvSpPr>
        <p:spPr>
          <a:xfrm>
            <a:off x="1733998" y="5373216"/>
            <a:ext cx="1224136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solidFill>
                  <a:srgbClr val="FF0000"/>
                </a:solidFill>
              </a:rPr>
              <a:t>À partir du 12 septembre </a:t>
            </a:r>
          </a:p>
          <a:p>
            <a:r>
              <a:rPr lang="fr-FR" sz="1100" dirty="0" smtClean="0"/>
              <a:t>Participation de la BA34 à l’Antigone des Associations  </a:t>
            </a:r>
            <a:r>
              <a:rPr lang="fr-FR" sz="1100" dirty="0" smtClean="0">
                <a:solidFill>
                  <a:srgbClr val="FF0000"/>
                </a:solidFill>
              </a:rPr>
              <a:t>100% DIGITAL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1979712" y="908720"/>
            <a:ext cx="13681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/>
              <a:t>? </a:t>
            </a:r>
            <a:r>
              <a:rPr lang="fr-FR" sz="1100" b="1" dirty="0" smtClean="0">
                <a:solidFill>
                  <a:srgbClr val="FF0000"/>
                </a:solidFill>
              </a:rPr>
              <a:t>Décembre</a:t>
            </a:r>
          </a:p>
          <a:p>
            <a:r>
              <a:rPr lang="fr-FR" sz="1100" b="1" dirty="0" smtClean="0"/>
              <a:t>Résultats Grande COLLECTE </a:t>
            </a:r>
          </a:p>
        </p:txBody>
      </p:sp>
      <p:pic>
        <p:nvPicPr>
          <p:cNvPr id="30" name="Picture 5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5133109"/>
            <a:ext cx="1715568" cy="1724891"/>
          </a:xfrm>
          <a:prstGeom prst="rect">
            <a:avLst/>
          </a:prstGeom>
          <a:noFill/>
        </p:spPr>
      </p:pic>
      <p:sp>
        <p:nvSpPr>
          <p:cNvPr id="32" name="ZoneTexte 31"/>
          <p:cNvSpPr txBox="1"/>
          <p:nvPr/>
        </p:nvSpPr>
        <p:spPr>
          <a:xfrm>
            <a:off x="3563888" y="5373216"/>
            <a:ext cx="1440160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solidFill>
                  <a:srgbClr val="FF0000"/>
                </a:solidFill>
              </a:rPr>
              <a:t>Samedi 12 septembre </a:t>
            </a:r>
          </a:p>
          <a:p>
            <a:r>
              <a:rPr lang="fr-FR" sz="1100" dirty="0" smtClean="0"/>
              <a:t>Participation </a:t>
            </a:r>
            <a:r>
              <a:rPr lang="fr-FR" sz="1100" dirty="0" smtClean="0">
                <a:solidFill>
                  <a:srgbClr val="FF0000"/>
                </a:solidFill>
              </a:rPr>
              <a:t>virtuelle </a:t>
            </a:r>
            <a:r>
              <a:rPr lang="fr-FR" sz="1100" dirty="0" smtClean="0"/>
              <a:t>de la BA34 au Forum des Associations de </a:t>
            </a:r>
            <a:r>
              <a:rPr lang="fr-FR" sz="1100" dirty="0" err="1" smtClean="0"/>
              <a:t>Carnon</a:t>
            </a:r>
            <a:r>
              <a:rPr lang="fr-FR" sz="1100" dirty="0" smtClean="0"/>
              <a:t> Mauguio</a:t>
            </a:r>
          </a:p>
        </p:txBody>
      </p:sp>
      <p:pic>
        <p:nvPicPr>
          <p:cNvPr id="21" name="Picture 5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70663">
            <a:off x="3163535" y="436180"/>
            <a:ext cx="1302719" cy="1309799"/>
          </a:xfrm>
          <a:prstGeom prst="rect">
            <a:avLst/>
          </a:prstGeom>
          <a:noFill/>
        </p:spPr>
      </p:pic>
      <p:sp>
        <p:nvSpPr>
          <p:cNvPr id="33" name="ZoneTexte 32"/>
          <p:cNvSpPr txBox="1"/>
          <p:nvPr/>
        </p:nvSpPr>
        <p:spPr>
          <a:xfrm>
            <a:off x="2771800" y="620688"/>
            <a:ext cx="13681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/>
              <a:t>.</a:t>
            </a:r>
            <a:endParaRPr lang="fr-FR" sz="1100" b="1" dirty="0" smtClean="0">
              <a:solidFill>
                <a:srgbClr val="FF0000"/>
              </a:solidFill>
            </a:endParaRPr>
          </a:p>
          <a:p>
            <a:endParaRPr lang="fr-FR" sz="1100" dirty="0"/>
          </a:p>
        </p:txBody>
      </p:sp>
      <p:pic>
        <p:nvPicPr>
          <p:cNvPr id="34" name="Picture 5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869160"/>
            <a:ext cx="1575613" cy="1584176"/>
          </a:xfrm>
          <a:prstGeom prst="rect">
            <a:avLst/>
          </a:prstGeom>
          <a:noFill/>
        </p:spPr>
      </p:pic>
      <p:sp>
        <p:nvSpPr>
          <p:cNvPr id="35" name="ZoneTexte 34"/>
          <p:cNvSpPr txBox="1"/>
          <p:nvPr/>
        </p:nvSpPr>
        <p:spPr>
          <a:xfrm rot="277101">
            <a:off x="7753907" y="2547002"/>
            <a:ext cx="13681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solidFill>
                  <a:srgbClr val="FF0000"/>
                </a:solidFill>
              </a:rPr>
              <a:t>ANNULEE COVID</a:t>
            </a:r>
          </a:p>
          <a:p>
            <a:r>
              <a:rPr lang="fr-FR" sz="1100" dirty="0" smtClean="0"/>
              <a:t>COLLECTE de printemps</a:t>
            </a:r>
            <a:endParaRPr lang="fr-FR" sz="1100" dirty="0"/>
          </a:p>
        </p:txBody>
      </p:sp>
      <p:pic>
        <p:nvPicPr>
          <p:cNvPr id="36" name="Picture 5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28068">
            <a:off x="275983" y="1220625"/>
            <a:ext cx="1647232" cy="1656184"/>
          </a:xfrm>
          <a:prstGeom prst="rect">
            <a:avLst/>
          </a:prstGeom>
          <a:noFill/>
        </p:spPr>
      </p:pic>
      <p:sp>
        <p:nvSpPr>
          <p:cNvPr id="37" name="ZoneTexte 36"/>
          <p:cNvSpPr txBox="1"/>
          <p:nvPr/>
        </p:nvSpPr>
        <p:spPr>
          <a:xfrm>
            <a:off x="395536" y="1412776"/>
            <a:ext cx="13681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solidFill>
                  <a:srgbClr val="FF0000"/>
                </a:solidFill>
              </a:rPr>
              <a:t>27, 28,29 </a:t>
            </a:r>
            <a:r>
              <a:rPr lang="fr-FR" sz="1100" b="1" smtClean="0">
                <a:solidFill>
                  <a:srgbClr val="FF0000"/>
                </a:solidFill>
              </a:rPr>
              <a:t>Nov</a:t>
            </a:r>
            <a:endParaRPr lang="fr-FR" sz="1100" b="1" dirty="0" smtClean="0">
              <a:solidFill>
                <a:srgbClr val="FF0000"/>
              </a:solidFill>
            </a:endParaRPr>
          </a:p>
          <a:p>
            <a:r>
              <a:rPr lang="fr-FR" sz="1100" b="1" dirty="0" smtClean="0">
                <a:solidFill>
                  <a:srgbClr val="FF0000"/>
                </a:solidFill>
              </a:rPr>
              <a:t>Grande COLLECTE </a:t>
            </a:r>
            <a:r>
              <a:rPr lang="fr-FR" sz="1100" dirty="0" smtClean="0"/>
              <a:t>nationale dans 200 magasins du département </a:t>
            </a:r>
            <a:r>
              <a:rPr lang="fr-FR" sz="1100" dirty="0" smtClean="0">
                <a:solidFill>
                  <a:srgbClr val="FF0000"/>
                </a:solidFill>
              </a:rPr>
              <a:t>Inscrivez vous !!!!</a:t>
            </a:r>
            <a:endParaRPr lang="fr-FR" sz="1100" dirty="0">
              <a:solidFill>
                <a:srgbClr val="FF0000"/>
              </a:solidFill>
            </a:endParaRPr>
          </a:p>
        </p:txBody>
      </p:sp>
      <p:pic>
        <p:nvPicPr>
          <p:cNvPr id="38" name="Picture 5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92545">
            <a:off x="4987824" y="4996129"/>
            <a:ext cx="1621446" cy="1630258"/>
          </a:xfrm>
          <a:prstGeom prst="rect">
            <a:avLst/>
          </a:prstGeom>
          <a:noFill/>
        </p:spPr>
      </p:pic>
      <p:sp>
        <p:nvSpPr>
          <p:cNvPr id="40" name="ZoneTexte 39"/>
          <p:cNvSpPr txBox="1"/>
          <p:nvPr/>
        </p:nvSpPr>
        <p:spPr>
          <a:xfrm>
            <a:off x="7596336" y="3861048"/>
            <a:ext cx="136815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solidFill>
                  <a:srgbClr val="FF0000"/>
                </a:solidFill>
              </a:rPr>
              <a:t>ANNULEE COVID</a:t>
            </a:r>
          </a:p>
          <a:p>
            <a:pPr algn="ctr"/>
            <a:r>
              <a:rPr lang="fr-FR" sz="1100" dirty="0" smtClean="0"/>
              <a:t>Concert Solidaire pour 200 de nos bénéficiaires à  l’Opéra Comédie</a:t>
            </a:r>
            <a:endParaRPr lang="fr-FR" sz="1100" dirty="0"/>
          </a:p>
        </p:txBody>
      </p:sp>
      <p:sp>
        <p:nvSpPr>
          <p:cNvPr id="43" name="ZoneTexte 42"/>
          <p:cNvSpPr txBox="1"/>
          <p:nvPr/>
        </p:nvSpPr>
        <p:spPr>
          <a:xfrm>
            <a:off x="7884368" y="5157192"/>
            <a:ext cx="1440417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solidFill>
                  <a:srgbClr val="FF0000"/>
                </a:solidFill>
              </a:rPr>
              <a:t>ANNULEE COVID</a:t>
            </a:r>
          </a:p>
          <a:p>
            <a:pPr algn="ctr"/>
            <a:r>
              <a:rPr lang="fr-FR" sz="1100" b="1" dirty="0" smtClean="0">
                <a:solidFill>
                  <a:srgbClr val="0070C0"/>
                </a:solidFill>
              </a:rPr>
              <a:t>« Les chefs c’est vous »</a:t>
            </a:r>
          </a:p>
          <a:p>
            <a:r>
              <a:rPr lang="fr-FR" sz="1100" dirty="0" smtClean="0"/>
              <a:t>Concours Ateliers Cuisine .. Remise des prix le ? sept</a:t>
            </a:r>
            <a:endParaRPr lang="fr-FR" sz="1100" dirty="0"/>
          </a:p>
        </p:txBody>
      </p:sp>
      <p:sp>
        <p:nvSpPr>
          <p:cNvPr id="31" name="ZoneTexte 30"/>
          <p:cNvSpPr txBox="1"/>
          <p:nvPr/>
        </p:nvSpPr>
        <p:spPr>
          <a:xfrm rot="380182">
            <a:off x="280019" y="5598857"/>
            <a:ext cx="1512425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solidFill>
                  <a:srgbClr val="FF0000"/>
                </a:solidFill>
              </a:rPr>
              <a:t>Jeudi 17 Sept</a:t>
            </a:r>
          </a:p>
          <a:p>
            <a:r>
              <a:rPr lang="fr-FR" sz="1100" dirty="0" smtClean="0"/>
              <a:t>Assemblée Générale BA34 à Mauguio</a:t>
            </a:r>
            <a:endParaRPr lang="fr-FR" sz="1100" dirty="0"/>
          </a:p>
        </p:txBody>
      </p:sp>
      <p:sp>
        <p:nvSpPr>
          <p:cNvPr id="48" name="ZoneTexte 47"/>
          <p:cNvSpPr txBox="1"/>
          <p:nvPr/>
        </p:nvSpPr>
        <p:spPr>
          <a:xfrm>
            <a:off x="5076056" y="5301208"/>
            <a:ext cx="1440160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solidFill>
                  <a:srgbClr val="FF0000"/>
                </a:solidFill>
              </a:rPr>
              <a:t>Samedi 12 septembre </a:t>
            </a:r>
          </a:p>
          <a:p>
            <a:r>
              <a:rPr lang="fr-FR" sz="1100" dirty="0" smtClean="0"/>
              <a:t>Participation de la BA34 au Forum des Associations de Béziers</a:t>
            </a:r>
            <a:endParaRPr lang="fr-FR" sz="1100" dirty="0"/>
          </a:p>
        </p:txBody>
      </p:sp>
      <p:sp>
        <p:nvSpPr>
          <p:cNvPr id="49" name="ZoneTexte 48"/>
          <p:cNvSpPr txBox="1"/>
          <p:nvPr/>
        </p:nvSpPr>
        <p:spPr>
          <a:xfrm>
            <a:off x="3203848" y="764704"/>
            <a:ext cx="122413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solidFill>
                  <a:srgbClr val="FF0000"/>
                </a:solidFill>
              </a:rPr>
              <a:t>1 er Janvier</a:t>
            </a:r>
          </a:p>
          <a:p>
            <a:r>
              <a:rPr lang="fr-FR" sz="1100" dirty="0" smtClean="0"/>
              <a:t>Vœux  nouvelle année  </a:t>
            </a:r>
            <a:endParaRPr lang="fr-FR" sz="1100" dirty="0"/>
          </a:p>
        </p:txBody>
      </p:sp>
      <p:pic>
        <p:nvPicPr>
          <p:cNvPr id="50" name="Picture 5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28996">
            <a:off x="4268104" y="42710"/>
            <a:ext cx="1327736" cy="1334952"/>
          </a:xfrm>
          <a:prstGeom prst="rect">
            <a:avLst/>
          </a:prstGeom>
          <a:noFill/>
        </p:spPr>
      </p:pic>
      <p:sp>
        <p:nvSpPr>
          <p:cNvPr id="51" name="ZoneTexte 50"/>
          <p:cNvSpPr txBox="1"/>
          <p:nvPr/>
        </p:nvSpPr>
        <p:spPr>
          <a:xfrm>
            <a:off x="4355976" y="332656"/>
            <a:ext cx="136815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solidFill>
                  <a:srgbClr val="FF0000"/>
                </a:solidFill>
              </a:rPr>
              <a:t>9 Janvier </a:t>
            </a:r>
          </a:p>
          <a:p>
            <a:r>
              <a:rPr lang="fr-FR" sz="1100" dirty="0" smtClean="0"/>
              <a:t>Club des</a:t>
            </a:r>
          </a:p>
          <a:p>
            <a:r>
              <a:rPr lang="fr-FR" sz="1100" dirty="0" smtClean="0"/>
              <a:t> entreprises</a:t>
            </a:r>
          </a:p>
          <a:p>
            <a:r>
              <a:rPr lang="fr-FR" sz="1100" dirty="0" smtClean="0"/>
              <a:t> solidaires à la</a:t>
            </a:r>
          </a:p>
          <a:p>
            <a:r>
              <a:rPr lang="fr-FR" sz="1100" dirty="0" smtClean="0"/>
              <a:t>Ba 34</a:t>
            </a:r>
            <a:endParaRPr lang="fr-FR" sz="11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2636912"/>
            <a:ext cx="1440160" cy="124102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46" name="ZoneTexte 45"/>
          <p:cNvSpPr txBox="1"/>
          <p:nvPr/>
        </p:nvSpPr>
        <p:spPr>
          <a:xfrm rot="380182">
            <a:off x="7635134" y="900499"/>
            <a:ext cx="1198509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solidFill>
                  <a:srgbClr val="FF0000"/>
                </a:solidFill>
              </a:rPr>
              <a:t>ANNULEE COVID</a:t>
            </a:r>
          </a:p>
          <a:p>
            <a:pPr algn="ctr"/>
            <a:r>
              <a:rPr lang="fr-FR" sz="1100" dirty="0" smtClean="0"/>
              <a:t>Nuit des</a:t>
            </a:r>
          </a:p>
          <a:p>
            <a:pPr algn="ctr"/>
            <a:r>
              <a:rPr lang="fr-FR" sz="1100" dirty="0" smtClean="0"/>
              <a:t> Entrepreneurs</a:t>
            </a:r>
          </a:p>
          <a:p>
            <a:pPr algn="ctr"/>
            <a:r>
              <a:rPr lang="fr-FR" sz="1100" dirty="0" smtClean="0"/>
              <a:t>MEDEF </a:t>
            </a:r>
            <a:endParaRPr lang="fr-FR" sz="1100" dirty="0"/>
          </a:p>
        </p:txBody>
      </p:sp>
      <p:sp>
        <p:nvSpPr>
          <p:cNvPr id="52" name="ZoneTexte 51"/>
          <p:cNvSpPr txBox="1"/>
          <p:nvPr/>
        </p:nvSpPr>
        <p:spPr>
          <a:xfrm>
            <a:off x="179512" y="3933056"/>
            <a:ext cx="1152128" cy="60016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solidFill>
                  <a:srgbClr val="FF0000"/>
                </a:solidFill>
              </a:rPr>
              <a:t>3 Octobre </a:t>
            </a:r>
          </a:p>
          <a:p>
            <a:r>
              <a:rPr lang="fr-FR" sz="1100" dirty="0" smtClean="0"/>
              <a:t>Concert caritatif</a:t>
            </a:r>
          </a:p>
          <a:p>
            <a:r>
              <a:rPr lang="fr-FR" sz="1100" dirty="0" smtClean="0"/>
              <a:t>F Marcou </a:t>
            </a:r>
            <a:r>
              <a:rPr lang="fr-FR" sz="1100" dirty="0" smtClean="0">
                <a:solidFill>
                  <a:srgbClr val="FF0000"/>
                </a:solidFill>
              </a:rPr>
              <a:t>??</a:t>
            </a:r>
            <a:endParaRPr lang="fr-FR" sz="1100" dirty="0">
              <a:solidFill>
                <a:srgbClr val="FF0000"/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6516216" y="5301208"/>
            <a:ext cx="1224136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solidFill>
                  <a:srgbClr val="FF0000"/>
                </a:solidFill>
              </a:rPr>
              <a:t>ANNULEE COVID</a:t>
            </a:r>
          </a:p>
          <a:p>
            <a:r>
              <a:rPr lang="fr-FR" sz="1100" dirty="0" smtClean="0"/>
              <a:t>Partenariat Radio France Occitanie Montpellier 2020</a:t>
            </a:r>
            <a:endParaRPr lang="fr-FR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8687</TotalTime>
  <Words>150</Words>
  <Application>Microsoft Office PowerPoint</Application>
  <PresentationFormat>Affichage à l'écran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DELL- LP</dc:creator>
  <cp:lastModifiedBy>Dominique REYNES</cp:lastModifiedBy>
  <cp:revision>102</cp:revision>
  <dcterms:created xsi:type="dcterms:W3CDTF">2016-01-23T14:31:56Z</dcterms:created>
  <dcterms:modified xsi:type="dcterms:W3CDTF">2020-09-02T15:17:25Z</dcterms:modified>
</cp:coreProperties>
</file>